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493"/>
    <a:srgbClr val="FFFFFF"/>
    <a:srgbClr val="01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92489"/>
            <a:ext cx="2743200" cy="365125"/>
          </a:xfrm>
        </p:spPr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7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8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00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8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6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9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1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1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AC98A-81BB-48CB-A3A9-1BDE3BF00CA5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1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CB44FC-29A2-43CA-BC4B-F2CC8BCBA969}"/>
              </a:ext>
            </a:extLst>
          </p:cNvPr>
          <p:cNvSpPr txBox="1"/>
          <p:nvPr/>
        </p:nvSpPr>
        <p:spPr>
          <a:xfrm>
            <a:off x="5295900" y="2732827"/>
            <a:ext cx="640002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400" b="1" dirty="0">
                <a:solidFill>
                  <a:schemeClr val="bg1"/>
                </a:solidFill>
              </a:rPr>
              <a:t>LCNUK Annual Conference</a:t>
            </a:r>
          </a:p>
          <a:p>
            <a:pPr>
              <a:spcAft>
                <a:spcPts val="1800"/>
              </a:spcAft>
            </a:pPr>
            <a:r>
              <a:rPr lang="en-GB" sz="3000" b="1" dirty="0">
                <a:solidFill>
                  <a:schemeClr val="bg1"/>
                </a:solidFill>
              </a:rPr>
              <a:t>📅 20th - 21st June 2024 📍 Glasgow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D0214-6D65-4516-AB4B-97A3609759D8}"/>
              </a:ext>
            </a:extLst>
          </p:cNvPr>
          <p:cNvSpPr txBox="1"/>
          <p:nvPr/>
        </p:nvSpPr>
        <p:spPr>
          <a:xfrm>
            <a:off x="4513088" y="4670755"/>
            <a:ext cx="6400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DF3E"/>
                </a:solidFill>
              </a:rPr>
              <a:t>Session title</a:t>
            </a:r>
          </a:p>
          <a:p>
            <a:r>
              <a:rPr lang="en-GB" sz="3200" dirty="0">
                <a:solidFill>
                  <a:srgbClr val="FFDF3E"/>
                </a:solidFill>
              </a:rPr>
              <a:t>Speaker Name</a:t>
            </a:r>
          </a:p>
          <a:p>
            <a:r>
              <a:rPr lang="en-GB" sz="3200" dirty="0">
                <a:solidFill>
                  <a:srgbClr val="FFDF3E"/>
                </a:solidFill>
              </a:rPr>
              <a:t>Speaker Affiliation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38111"/>
            <a:ext cx="5225396" cy="6896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CB44FC-29A2-43CA-BC4B-F2CC8BCBA969}"/>
              </a:ext>
            </a:extLst>
          </p:cNvPr>
          <p:cNvSpPr txBox="1"/>
          <p:nvPr/>
        </p:nvSpPr>
        <p:spPr>
          <a:xfrm>
            <a:off x="-127654" y="483863"/>
            <a:ext cx="3848753" cy="86177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GB" sz="5000" b="1" dirty="0">
                <a:solidFill>
                  <a:srgbClr val="515493"/>
                </a:solidFill>
              </a:rPr>
              <a:t>#lcnuk2024</a:t>
            </a:r>
          </a:p>
        </p:txBody>
      </p:sp>
      <p:pic>
        <p:nvPicPr>
          <p:cNvPr id="3" name="Picture 2" descr="A yellow circle with blue text and white text&#10;&#10;Description automatically generated">
            <a:extLst>
              <a:ext uri="{FF2B5EF4-FFF2-40B4-BE49-F238E27FC236}">
                <a16:creationId xmlns:a16="http://schemas.microsoft.com/office/drawing/2014/main" id="{50094BD9-0B1E-AB56-C838-7A8C2F591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61" y="155035"/>
            <a:ext cx="4762409" cy="23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49615"/>
      </p:ext>
    </p:extLst>
  </p:cSld>
  <p:clrMapOvr>
    <a:masterClrMapping/>
  </p:clrMapOvr>
</p:sld>
</file>

<file path=ppt/theme/theme1.xml><?xml version="1.0" encoding="utf-8"?>
<a:theme xmlns:a="http://schemas.openxmlformats.org/drawingml/2006/main" name="LCNU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NUK" id="{F5F819C4-9E93-4CFF-A9CD-D0506BDB6550}" vid="{EAE71C40-B52E-4C02-817E-2B1F9A0FB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LCNUK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</dc:creator>
  <cp:lastModifiedBy>Becky Roberts</cp:lastModifiedBy>
  <cp:revision>8</cp:revision>
  <dcterms:created xsi:type="dcterms:W3CDTF">2023-03-30T14:51:29Z</dcterms:created>
  <dcterms:modified xsi:type="dcterms:W3CDTF">2024-05-09T10:21:12Z</dcterms:modified>
</cp:coreProperties>
</file>